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254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604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1565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6091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5539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40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86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029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624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34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719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9899E-2F98-4913-930C-44B0895C6597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F47C9-92F3-499F-A058-D9BB20451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145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A1EFD8E8-1E39-25F2-CA2B-E20C6FF844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765"/>
            <a:ext cx="6858000" cy="68326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ttangolo 11">
            <a:extLst>
              <a:ext uri="{FF2B5EF4-FFF2-40B4-BE49-F238E27FC236}">
                <a16:creationId xmlns:a16="http://schemas.microsoft.com/office/drawing/2014/main" id="{8C0556D3-F26E-6C14-B5CF-46C18499F1AE}"/>
              </a:ext>
            </a:extLst>
          </p:cNvPr>
          <p:cNvSpPr/>
          <p:nvPr/>
        </p:nvSpPr>
        <p:spPr>
          <a:xfrm>
            <a:off x="0" y="1547188"/>
            <a:ext cx="6858000" cy="262800"/>
          </a:xfrm>
          <a:prstGeom prst="rect">
            <a:avLst/>
          </a:prstGeom>
          <a:solidFill>
            <a:srgbClr val="00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 sz="2223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5CA48377-4C65-E979-9FF6-40E1309666A6}"/>
              </a:ext>
            </a:extLst>
          </p:cNvPr>
          <p:cNvSpPr/>
          <p:nvPr/>
        </p:nvSpPr>
        <p:spPr>
          <a:xfrm>
            <a:off x="0" y="7046288"/>
            <a:ext cx="6858000" cy="262800"/>
          </a:xfrm>
          <a:prstGeom prst="rect">
            <a:avLst/>
          </a:prstGeom>
          <a:solidFill>
            <a:srgbClr val="00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 sz="2223" dirty="0"/>
          </a:p>
        </p:txBody>
      </p:sp>
      <p:sp>
        <p:nvSpPr>
          <p:cNvPr id="18" name="Casella di testo 3">
            <a:extLst>
              <a:ext uri="{FF2B5EF4-FFF2-40B4-BE49-F238E27FC236}">
                <a16:creationId xmlns:a16="http://schemas.microsoft.com/office/drawing/2014/main" id="{B692C758-8784-3BFE-D6BA-8029DB13EE3E}"/>
              </a:ext>
            </a:extLst>
          </p:cNvPr>
          <p:cNvSpPr txBox="1"/>
          <p:nvPr/>
        </p:nvSpPr>
        <p:spPr>
          <a:xfrm>
            <a:off x="310895" y="7610377"/>
            <a:ext cx="2932921" cy="1933512"/>
          </a:xfrm>
          <a:prstGeom prst="rect">
            <a:avLst/>
          </a:prstGeom>
          <a:solidFill>
            <a:schemeClr val="bg1"/>
          </a:solidFill>
          <a:ln w="6350">
            <a:solidFill>
              <a:srgbClr val="003399"/>
            </a:solidFill>
          </a:ln>
        </p:spPr>
        <p:txBody>
          <a:bodyPr rot="0" spcFirstLastPara="0" vert="horz" wrap="square" lIns="96012" tIns="48006" rIns="96012" bIns="4800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sz="1400" b="1" i="0" dirty="0">
                <a:solidFill>
                  <a:srgbClr val="003399"/>
                </a:solidFill>
                <a:effectLst/>
                <a:highlight>
                  <a:srgbClr val="FAFAFA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Open data Programma Nazionale Ricerca, Innovazione e Competitività per la transizione verde e digitale (PN RIC) 2021-2027</a:t>
            </a:r>
            <a:endParaRPr lang="it-IT" sz="14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asella di testo 3">
            <a:extLst>
              <a:ext uri="{FF2B5EF4-FFF2-40B4-BE49-F238E27FC236}">
                <a16:creationId xmlns:a16="http://schemas.microsoft.com/office/drawing/2014/main" id="{3F0E6588-1829-4480-3878-4C4D6C5D5520}"/>
              </a:ext>
            </a:extLst>
          </p:cNvPr>
          <p:cNvSpPr txBox="1"/>
          <p:nvPr/>
        </p:nvSpPr>
        <p:spPr>
          <a:xfrm>
            <a:off x="3476744" y="7610377"/>
            <a:ext cx="3070361" cy="1933512"/>
          </a:xfrm>
          <a:prstGeom prst="rect">
            <a:avLst/>
          </a:prstGeom>
          <a:solidFill>
            <a:schemeClr val="bg1"/>
          </a:solidFill>
          <a:ln w="6350">
            <a:solidFill>
              <a:srgbClr val="003399"/>
            </a:solidFill>
          </a:ln>
        </p:spPr>
        <p:txBody>
          <a:bodyPr rot="0" spcFirstLastPara="0" vert="horz" wrap="square" lIns="96012" tIns="48006" rIns="96012" bIns="4800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sz="14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Spazio per il logo e sito del beneficiario ed eventuali loghi dei partner di progetto.</a:t>
            </a:r>
          </a:p>
          <a:p>
            <a:pPr algn="ctr"/>
            <a:endParaRPr lang="it-IT" sz="14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(La dimensione degli eventuali loghi non deve superare l’85% dell’altezza e della lunghezza del logo dell’Unione Europa.)</a:t>
            </a:r>
          </a:p>
        </p:txBody>
      </p:sp>
      <p:pic>
        <p:nvPicPr>
          <p:cNvPr id="2" name="Immagine 1" descr="Immagine che contiene modello, quadrato, pixel&#10;&#10;Descrizione generata automaticamente">
            <a:extLst>
              <a:ext uri="{FF2B5EF4-FFF2-40B4-BE49-F238E27FC236}">
                <a16:creationId xmlns:a16="http://schemas.microsoft.com/office/drawing/2014/main" id="{686794F1-A2A1-FCD3-2EEA-C0197CED56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653" y="8767562"/>
            <a:ext cx="681404" cy="681404"/>
          </a:xfrm>
          <a:prstGeom prst="rect">
            <a:avLst/>
          </a:prstGeom>
        </p:spPr>
      </p:pic>
      <p:sp>
        <p:nvSpPr>
          <p:cNvPr id="3" name="Casella di testo 1">
            <a:extLst>
              <a:ext uri="{FF2B5EF4-FFF2-40B4-BE49-F238E27FC236}">
                <a16:creationId xmlns:a16="http://schemas.microsoft.com/office/drawing/2014/main" id="{93FE4EA5-7F91-2D7C-628A-4B2EB1A48174}"/>
              </a:ext>
            </a:extLst>
          </p:cNvPr>
          <p:cNvSpPr txBox="1"/>
          <p:nvPr/>
        </p:nvSpPr>
        <p:spPr>
          <a:xfrm>
            <a:off x="164591" y="2111277"/>
            <a:ext cx="6528817" cy="484008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6012" tIns="48006" rIns="96012" bIns="4800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it-IT" sz="2400" b="1" dirty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Beneficiario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Alfa </a:t>
            </a:r>
            <a:r>
              <a:rPr lang="it-I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Intes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 Industria Terapeutica Splendore S.R.L.</a:t>
            </a:r>
          </a:p>
          <a:p>
            <a:endParaRPr lang="it-IT" sz="2400" b="1" dirty="0">
              <a:solidFill>
                <a:srgbClr val="003399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it-IT" sz="2400" b="1" dirty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Bando </a:t>
            </a:r>
            <a:r>
              <a:rPr lang="it-IT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Investimenti Sostenibili 4.0</a:t>
            </a:r>
          </a:p>
          <a:p>
            <a:br>
              <a:rPr lang="it-IT" sz="2400" b="1" dirty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it-IT" sz="2400" b="1" dirty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CUP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C75H23002160005</a:t>
            </a:r>
          </a:p>
          <a:p>
            <a:br>
              <a:rPr lang="it-IT" sz="2400" b="1" dirty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it-IT" sz="2400" b="1" dirty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Titolo del progetto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ALFA MONODOSE</a:t>
            </a:r>
          </a:p>
          <a:p>
            <a:endParaRPr lang="it-IT" sz="2400" b="1" dirty="0">
              <a:solidFill>
                <a:srgbClr val="003399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it-IT" sz="2400" b="1" dirty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Descrizione del progetto 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Il progetto prevede l’ammodernamento dell’azienda attraverso l’introduzione di tecnologie avanzate in linea con la transizione 4.0, contribuendo al raggiungimento degli obiettivi ambientali e a un notevole incremento della produttività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424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2022">
  <a:themeElements>
    <a:clrScheme name="Office 2013 - Tema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263</TotalTime>
  <Words>114</Words>
  <Application>Microsoft Office PowerPoint</Application>
  <PresentationFormat>A4 (21x29,7 cm)</PresentationFormat>
  <Paragraphs>11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Tema 2022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Pc2</dc:creator>
  <cp:lastModifiedBy>Bruno Palmese</cp:lastModifiedBy>
  <cp:revision>18</cp:revision>
  <dcterms:created xsi:type="dcterms:W3CDTF">2023-04-05T10:20:24Z</dcterms:created>
  <dcterms:modified xsi:type="dcterms:W3CDTF">2025-10-21T11:32:03Z</dcterms:modified>
</cp:coreProperties>
</file>